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  <p:sldMasterId id="2147483906" r:id="rId2"/>
  </p:sldMasterIdLst>
  <p:sldIdLst>
    <p:sldId id="256" r:id="rId3"/>
    <p:sldId id="263" r:id="rId4"/>
    <p:sldId id="265" r:id="rId5"/>
    <p:sldId id="266" r:id="rId6"/>
    <p:sldId id="257" r:id="rId7"/>
    <p:sldId id="259" r:id="rId8"/>
    <p:sldId id="258" r:id="rId9"/>
    <p:sldId id="261" r:id="rId10"/>
    <p:sldId id="267" r:id="rId11"/>
    <p:sldId id="264" r:id="rId12"/>
    <p:sldId id="269" r:id="rId13"/>
    <p:sldId id="271" r:id="rId14"/>
    <p:sldId id="262" r:id="rId15"/>
    <p:sldId id="270" r:id="rId16"/>
    <p:sldId id="268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56" autoAdjust="0"/>
    <p:restoredTop sz="94660"/>
  </p:normalViewPr>
  <p:slideViewPr>
    <p:cSldViewPr snapToGrid="0">
      <p:cViewPr varScale="1">
        <p:scale>
          <a:sx n="45" d="100"/>
          <a:sy n="45" d="100"/>
        </p:scale>
        <p:origin x="78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97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wmv>
</file>

<file path=ppt/media/media2.wmv>
</file>

<file path=ppt/media/media3.wmv>
</file>

<file path=ppt/media/media4.wmv>
</file>

<file path=ppt/media/media5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9078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8829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16415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407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16220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1232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6377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95466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1653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17701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238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99096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75848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29808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0876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12041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90912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85057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569949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57160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3378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271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848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129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9766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07448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303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8334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62FD0-56C8-4DB4-86BD-A41E0199CC33}" type="datetimeFigureOut">
              <a:rPr lang="en-CA" smtClean="0"/>
              <a:t>2014-12-01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7D312-CEE7-4715-B88E-AEFFCD8ECF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46516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  <p:sldLayoutId id="2147483921" r:id="rId15"/>
    <p:sldLayoutId id="2147483922" r:id="rId16"/>
    <p:sldLayoutId id="214748392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eheartit.com/tag/leroy%20jenkins" TargetMode="External"/><Relationship Id="rId2" Type="http://schemas.openxmlformats.org/officeDocument/2006/relationships/hyperlink" Target="http://en.wikipedia.org/wiki/List_of_Bob_the_Builder_characters" TargetMode="Externa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97426" y="942775"/>
            <a:ext cx="7197726" cy="2421464"/>
          </a:xfrm>
        </p:spPr>
        <p:txBody>
          <a:bodyPr/>
          <a:lstStyle/>
          <a:p>
            <a:r>
              <a:rPr lang="en-CA" dirty="0" smtClean="0"/>
              <a:t>Leroy Jenkins Bot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57382" y="3270422"/>
            <a:ext cx="7197726" cy="1433383"/>
          </a:xfrm>
        </p:spPr>
        <p:txBody>
          <a:bodyPr/>
          <a:lstStyle/>
          <a:p>
            <a:r>
              <a:rPr lang="en-CA" dirty="0" smtClean="0"/>
              <a:t>Blake </a:t>
            </a:r>
            <a:r>
              <a:rPr lang="en-CA" dirty="0" err="1" smtClean="0"/>
              <a:t>Sakaluk</a:t>
            </a:r>
            <a:r>
              <a:rPr lang="en-CA" dirty="0" smtClean="0"/>
              <a:t>, Lexie Bartlett, and </a:t>
            </a:r>
            <a:r>
              <a:rPr lang="en-CA" dirty="0"/>
              <a:t>AJ Sharpe</a:t>
            </a:r>
          </a:p>
        </p:txBody>
      </p:sp>
    </p:spTree>
    <p:extLst>
      <p:ext uri="{BB962C8B-B14F-4D97-AF65-F5344CB8AC3E}">
        <p14:creationId xmlns:p14="http://schemas.microsoft.com/office/powerpoint/2010/main" val="1293712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49"/>
    </mc:Choice>
    <mc:Fallback>
      <p:transition spd="slow" advTm="10249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2011" y="469558"/>
            <a:ext cx="5980671" cy="700215"/>
          </a:xfrm>
        </p:spPr>
        <p:txBody>
          <a:bodyPr>
            <a:normAutofit/>
          </a:bodyPr>
          <a:lstStyle/>
          <a:p>
            <a:r>
              <a:rPr lang="en-CA" u="sng" dirty="0" err="1" smtClean="0"/>
              <a:t>Overpool</a:t>
            </a:r>
            <a:r>
              <a:rPr lang="en-CA" u="sng" dirty="0" smtClean="0"/>
              <a:t> Strategy</a:t>
            </a:r>
            <a:endParaRPr lang="en-CA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327" y="1520890"/>
            <a:ext cx="6400800" cy="2565918"/>
          </a:xfrm>
        </p:spPr>
        <p:txBody>
          <a:bodyPr>
            <a:normAutofit/>
          </a:bodyPr>
          <a:lstStyle/>
          <a:p>
            <a:r>
              <a:rPr lang="en-CA" dirty="0" smtClean="0"/>
              <a:t>This strategy is closely related to the four-pool rush but focuses more on economy development in early game</a:t>
            </a:r>
          </a:p>
          <a:p>
            <a:r>
              <a:rPr lang="en-CA" dirty="0" smtClean="0"/>
              <a:t>Takes advantage of the ability of </a:t>
            </a:r>
            <a:r>
              <a:rPr lang="en-CA" dirty="0" err="1" smtClean="0"/>
              <a:t>Zerg</a:t>
            </a:r>
            <a:r>
              <a:rPr lang="en-CA" dirty="0" smtClean="0"/>
              <a:t> to expand easily and quickly</a:t>
            </a:r>
            <a:endParaRPr lang="en-CA" dirty="0"/>
          </a:p>
        </p:txBody>
      </p:sp>
      <p:pic>
        <p:nvPicPr>
          <p:cNvPr id="1026" name="Picture 2" descr="http://img1.wikia.nocookie.net/__cb20080618195853/starcraft/images/2/26/Hydralisk_SC1_Art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127" y="1520890"/>
            <a:ext cx="4003941" cy="3564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148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9"/>
    </mc:Choice>
    <mc:Fallback>
      <p:transition spd="slow" advTm="1279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 Why it works?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Takes advantage of the typical scouting mechanics in AI that only scouts one position rather than the whole map by expanding many times early on.</a:t>
            </a:r>
          </a:p>
          <a:p>
            <a:r>
              <a:rPr lang="en-CA" dirty="0" smtClean="0"/>
              <a:t>Sets up for mid game Hydra play as well as, </a:t>
            </a:r>
            <a:r>
              <a:rPr lang="en-CA" dirty="0" smtClean="0"/>
              <a:t>hopefully</a:t>
            </a:r>
            <a:r>
              <a:rPr lang="en-CA" dirty="0" smtClean="0"/>
              <a:t>, breaking the enemy economy with an early </a:t>
            </a:r>
            <a:r>
              <a:rPr lang="en-CA" dirty="0" err="1" smtClean="0"/>
              <a:t>Zergling</a:t>
            </a:r>
            <a:r>
              <a:rPr lang="en-CA" dirty="0" smtClean="0"/>
              <a:t> run-by.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280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0"/>
    </mc:Choice>
    <mc:Fallback>
      <p:transition spd="slow" advTm="273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Results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err="1"/>
              <a:t>Zergling</a:t>
            </a:r>
            <a:r>
              <a:rPr lang="en-CA" dirty="0"/>
              <a:t> Rush is an extremely effective strategy.</a:t>
            </a:r>
          </a:p>
          <a:p>
            <a:r>
              <a:rPr lang="en-CA" dirty="0"/>
              <a:t>It works best against bots/players that are </a:t>
            </a:r>
            <a:r>
              <a:rPr lang="en-CA" dirty="0" smtClean="0"/>
              <a:t>focusing on early game all in type of strategies</a:t>
            </a:r>
          </a:p>
          <a:p>
            <a:r>
              <a:rPr lang="en-CA" dirty="0" smtClean="0"/>
              <a:t>It </a:t>
            </a:r>
            <a:r>
              <a:rPr lang="en-CA" dirty="0"/>
              <a:t>works </a:t>
            </a:r>
            <a:r>
              <a:rPr lang="en-CA" dirty="0" smtClean="0"/>
              <a:t>well against bots that don’t scout the entire map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804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368" y="551936"/>
            <a:ext cx="4976599" cy="691978"/>
          </a:xfrm>
        </p:spPr>
        <p:txBody>
          <a:bodyPr>
            <a:normAutofit/>
          </a:bodyPr>
          <a:lstStyle/>
          <a:p>
            <a:r>
              <a:rPr lang="en-CA" u="sng" dirty="0" smtClean="0"/>
              <a:t>Build Order Search Fix</a:t>
            </a:r>
            <a:endParaRPr lang="en-CA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243" y="1831744"/>
            <a:ext cx="6424039" cy="3881539"/>
          </a:xfrm>
        </p:spPr>
        <p:txBody>
          <a:bodyPr>
            <a:normAutofit/>
          </a:bodyPr>
          <a:lstStyle/>
          <a:p>
            <a:r>
              <a:rPr lang="en-CA" dirty="0" smtClean="0"/>
              <a:t>The build order wasn’t fully functional for </a:t>
            </a:r>
            <a:r>
              <a:rPr lang="en-CA" dirty="0" err="1" smtClean="0"/>
              <a:t>Zerg</a:t>
            </a:r>
            <a:r>
              <a:rPr lang="en-CA" dirty="0" smtClean="0"/>
              <a:t> in </a:t>
            </a:r>
            <a:r>
              <a:rPr lang="en-CA" dirty="0" err="1" smtClean="0"/>
              <a:t>UAlbertaBot</a:t>
            </a:r>
            <a:r>
              <a:rPr lang="en-CA" dirty="0" smtClean="0"/>
              <a:t> so we completely redid it</a:t>
            </a:r>
          </a:p>
          <a:p>
            <a:r>
              <a:rPr lang="en-CA" dirty="0" smtClean="0"/>
              <a:t>The new build order search manager doesn’t exactly ‘search’ for a build order so much as generate a list of necessary items to </a:t>
            </a:r>
            <a:r>
              <a:rPr lang="en-CA" dirty="0" smtClean="0"/>
              <a:t>achieve </a:t>
            </a:r>
            <a:r>
              <a:rPr lang="en-CA" dirty="0" smtClean="0"/>
              <a:t>a goal</a:t>
            </a:r>
            <a:r>
              <a:rPr lang="en-CA" dirty="0" smtClean="0"/>
              <a:t>.</a:t>
            </a:r>
            <a:endParaRPr lang="en-CA" dirty="0" smtClean="0"/>
          </a:p>
          <a:p>
            <a:r>
              <a:rPr lang="en-CA" dirty="0" smtClean="0"/>
              <a:t>Runs very fast as it only needs to work backwards along a line of items from a goal</a:t>
            </a:r>
            <a:r>
              <a:rPr lang="en-CA" dirty="0" smtClean="0"/>
              <a:t>.</a:t>
            </a:r>
            <a:endParaRPr lang="en-CA" dirty="0"/>
          </a:p>
        </p:txBody>
      </p:sp>
      <p:pic>
        <p:nvPicPr>
          <p:cNvPr id="2052" name="Picture 4" descr="http://upload.wikimedia.org/wikipedia/en/c/c5/Bob_the_build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121" y="1243914"/>
            <a:ext cx="3533838" cy="536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6801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1"/>
    </mc:Choice>
    <mc:Fallback>
      <p:transition spd="slow" advTm="112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Future Work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978090"/>
            <a:ext cx="9905999" cy="3813111"/>
          </a:xfrm>
        </p:spPr>
        <p:txBody>
          <a:bodyPr/>
          <a:lstStyle/>
          <a:p>
            <a:r>
              <a:rPr lang="en-CA" dirty="0" smtClean="0"/>
              <a:t>Implement the build order search to work for </a:t>
            </a:r>
            <a:r>
              <a:rPr lang="en-CA" dirty="0" err="1" smtClean="0"/>
              <a:t>Zerg</a:t>
            </a:r>
            <a:r>
              <a:rPr lang="en-CA" dirty="0" smtClean="0"/>
              <a:t> in the same manner as it does for </a:t>
            </a:r>
            <a:r>
              <a:rPr lang="en-CA" dirty="0" err="1" smtClean="0"/>
              <a:t>Protoss</a:t>
            </a:r>
            <a:endParaRPr lang="en-CA" dirty="0" smtClean="0"/>
          </a:p>
          <a:p>
            <a:r>
              <a:rPr lang="en-CA" dirty="0" smtClean="0"/>
              <a:t>Improve path-finding for more efficient rushes</a:t>
            </a:r>
          </a:p>
          <a:p>
            <a:r>
              <a:rPr lang="en-CA" dirty="0" smtClean="0"/>
              <a:t>Add in more/improve on current strategies to make the UCB decision making better </a:t>
            </a:r>
          </a:p>
          <a:p>
            <a:r>
              <a:rPr lang="en-CA" dirty="0" smtClean="0"/>
              <a:t>Make it send taunts to the enemy like a real player would </a:t>
            </a:r>
          </a:p>
          <a:p>
            <a:r>
              <a:rPr lang="en-CA" dirty="0" smtClean="0"/>
              <a:t>Potentially take this bot too the 2015 AIIDE tournament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3495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7"/>
    </mc:Choice>
    <mc:Fallback>
      <p:transition spd="slow" advTm="1317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24.media.tumblr.com/tumblr_lvphteJP701qdx6gvo1_50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8659" y="1428944"/>
            <a:ext cx="5634767" cy="422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LEROY JENKIN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61621" y="56550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085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5"/>
    </mc:Choice>
    <mc:Fallback>
      <p:transition spd="slow" advTm="3225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40971"/>
            <a:ext cx="9905999" cy="45502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Sunken Colony: http://www.battlereports.com/viewreports.php?reportnum=6321</a:t>
            </a:r>
            <a:endParaRPr lang="en-CA" dirty="0" smtClean="0"/>
          </a:p>
          <a:p>
            <a:pPr marL="0" indent="0">
              <a:buNone/>
            </a:pPr>
            <a:r>
              <a:rPr lang="en-CA" dirty="0" smtClean="0"/>
              <a:t>Bob the builder:</a:t>
            </a:r>
          </a:p>
          <a:p>
            <a:pPr marL="0" indent="0">
              <a:buNone/>
            </a:pPr>
            <a:r>
              <a:rPr lang="en-CA" dirty="0">
                <a:hlinkClick r:id="rId2"/>
              </a:rPr>
              <a:t>http://</a:t>
            </a:r>
            <a:r>
              <a:rPr lang="en-CA" dirty="0" smtClean="0">
                <a:hlinkClick r:id="rId2"/>
              </a:rPr>
              <a:t>en.wikipedia.org/wiki/List_of_Bob_the_Builder_characters</a:t>
            </a:r>
            <a:endParaRPr lang="en-CA" dirty="0" smtClean="0"/>
          </a:p>
          <a:p>
            <a:pPr marL="0" indent="0">
              <a:buNone/>
            </a:pPr>
            <a:r>
              <a:rPr lang="en-CA" dirty="0" smtClean="0"/>
              <a:t>Leroy Jenkins:</a:t>
            </a:r>
          </a:p>
          <a:p>
            <a:pPr marL="0" indent="0">
              <a:buNone/>
            </a:pPr>
            <a:r>
              <a:rPr lang="en-CA" dirty="0">
                <a:hlinkClick r:id="rId3"/>
              </a:rPr>
              <a:t>http://</a:t>
            </a:r>
            <a:r>
              <a:rPr lang="en-CA" dirty="0" smtClean="0">
                <a:hlinkClick r:id="rId3"/>
              </a:rPr>
              <a:t>weheartit.com/tag/leroy%20jenkins</a:t>
            </a:r>
            <a:endParaRPr lang="en-CA" dirty="0" smtClean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1141412" y="382555"/>
            <a:ext cx="3719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Picture sources: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5551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2955" y="618518"/>
            <a:ext cx="7464456" cy="1478570"/>
          </a:xfrm>
        </p:spPr>
        <p:txBody>
          <a:bodyPr/>
          <a:lstStyle/>
          <a:p>
            <a:r>
              <a:rPr lang="en-CA" dirty="0" smtClean="0"/>
              <a:t>Questions?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698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2040" y="494271"/>
            <a:ext cx="4421658" cy="708454"/>
          </a:xfrm>
        </p:spPr>
        <p:txBody>
          <a:bodyPr>
            <a:normAutofit/>
          </a:bodyPr>
          <a:lstStyle/>
          <a:p>
            <a:r>
              <a:rPr lang="en-CA" u="sng" dirty="0" err="1" smtClean="0"/>
              <a:t>Zerg</a:t>
            </a:r>
            <a:r>
              <a:rPr lang="en-CA" u="sng" dirty="0" smtClean="0"/>
              <a:t>-Rush Strategy</a:t>
            </a:r>
            <a:endParaRPr lang="en-CA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7206" y="1252152"/>
            <a:ext cx="10131425" cy="3649133"/>
          </a:xfrm>
        </p:spPr>
        <p:txBody>
          <a:bodyPr/>
          <a:lstStyle/>
          <a:p>
            <a:r>
              <a:rPr lang="en-CA" dirty="0" smtClean="0"/>
              <a:t>We have a four-pool </a:t>
            </a:r>
            <a:r>
              <a:rPr lang="en-CA" dirty="0" err="1" smtClean="0"/>
              <a:t>Zergling</a:t>
            </a:r>
            <a:r>
              <a:rPr lang="en-CA" dirty="0" smtClean="0"/>
              <a:t> rush strategy. </a:t>
            </a:r>
          </a:p>
          <a:p>
            <a:r>
              <a:rPr lang="en-CA" dirty="0" smtClean="0"/>
              <a:t>It creates an initial </a:t>
            </a:r>
            <a:r>
              <a:rPr lang="en-CA" dirty="0" err="1" smtClean="0"/>
              <a:t>Zergling</a:t>
            </a:r>
            <a:r>
              <a:rPr lang="en-CA" dirty="0" smtClean="0"/>
              <a:t> rush and then Sunken Colonies for defense </a:t>
            </a:r>
          </a:p>
          <a:p>
            <a:r>
              <a:rPr lang="en-CA" dirty="0" smtClean="0"/>
              <a:t>It then sends reinforcements</a:t>
            </a:r>
            <a:r>
              <a:rPr lang="en-CA" dirty="0"/>
              <a:t> </a:t>
            </a:r>
            <a:r>
              <a:rPr lang="en-CA" dirty="0" smtClean="0"/>
              <a:t>as necessary and </a:t>
            </a:r>
            <a:r>
              <a:rPr lang="en-CA" dirty="0" smtClean="0"/>
              <a:t>builds economy up.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77721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90"/>
    </mc:Choice>
    <mc:Fallback>
      <p:transition spd="slow" advTm="1289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6332" y="1813005"/>
            <a:ext cx="9905998" cy="1478570"/>
          </a:xfrm>
        </p:spPr>
        <p:txBody>
          <a:bodyPr/>
          <a:lstStyle/>
          <a:p>
            <a:endParaRPr lang="en-CA" dirty="0"/>
          </a:p>
        </p:txBody>
      </p:sp>
      <p:pic>
        <p:nvPicPr>
          <p:cNvPr id="4" name="ScreenCapture_2014-11-27 6.21.22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9649" y="1034747"/>
            <a:ext cx="5250158" cy="475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81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530"/>
    </mc:Choice>
    <mc:Fallback>
      <p:transition spd="slow" advTm="20553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292" objId="4"/>
        <p14:pauseEvt time="2608" objId="4"/>
        <p14:resumeEvt time="4095" objId="4"/>
        <p14:pauseEvt time="17823" objId="4"/>
        <p14:triggerEvt type="onClick" time="17823" objId="4"/>
        <p14:resumeEvt time="20287" objId="4"/>
        <p14:pauseEvt time="101248" objId="4"/>
        <p14:triggerEvt type="onClick" time="101248" objId="4"/>
        <p14:seekEvt time="102989" objId="4" seek="1500"/>
        <p14:seekEvt time="105116" objId="4" seek="8504"/>
        <p14:seekEvt time="105663" objId="4" seek="24178"/>
        <p14:resumeEvt time="113698" objId="4"/>
        <p14:stopEvt time="204258" objId="4"/>
        <p14:playEvt time="205063" objId="4"/>
        <p14:triggerEvt type="onClick" time="205063" objId="4"/>
        <p14:stopEvt time="205530" objId="4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 Why it works?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It’s </a:t>
            </a:r>
            <a:r>
              <a:rPr lang="en-CA" dirty="0" smtClean="0"/>
              <a:t>very effective at overwhelming enemy forces before they have a chance to create any significant defenses</a:t>
            </a:r>
          </a:p>
          <a:p>
            <a:r>
              <a:rPr lang="en-CA" dirty="0" smtClean="0"/>
              <a:t>We also made some changes to the bot’s attacking decisions to make it more effective.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5790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48"/>
    </mc:Choice>
    <mc:Fallback>
      <p:transition spd="slow" advTm="35048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4882" y="238897"/>
            <a:ext cx="4195118" cy="1351006"/>
          </a:xfrm>
        </p:spPr>
        <p:txBody>
          <a:bodyPr/>
          <a:lstStyle/>
          <a:p>
            <a:r>
              <a:rPr lang="en-CA" u="sng" dirty="0" smtClean="0"/>
              <a:t>Storm The Base </a:t>
            </a:r>
            <a:endParaRPr lang="en-CA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8795" y="1330411"/>
            <a:ext cx="10131425" cy="1458097"/>
          </a:xfrm>
        </p:spPr>
        <p:txBody>
          <a:bodyPr/>
          <a:lstStyle/>
          <a:p>
            <a:pPr marL="0" indent="0">
              <a:buNone/>
            </a:pPr>
            <a:r>
              <a:rPr lang="en-CA" dirty="0" smtClean="0"/>
              <a:t> - It finds the location of the enemy base and runs there as fast as possible. </a:t>
            </a:r>
          </a:p>
        </p:txBody>
      </p:sp>
      <p:pic>
        <p:nvPicPr>
          <p:cNvPr id="5" name="ScreenCapture_2014-11-27 6.21.22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4881" y="1886138"/>
            <a:ext cx="4741906" cy="429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05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71"/>
    </mc:Choice>
    <mc:Fallback>
      <p:transition spd="slow" advTm="29171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299" objId="5"/>
        <p14:stopEvt time="23988" objId="5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3459" y="370703"/>
            <a:ext cx="4416426" cy="774357"/>
          </a:xfrm>
        </p:spPr>
        <p:txBody>
          <a:bodyPr>
            <a:normAutofit fontScale="90000"/>
          </a:bodyPr>
          <a:lstStyle/>
          <a:p>
            <a:r>
              <a:rPr lang="en-CA" u="sng" dirty="0" smtClean="0"/>
              <a:t>Overlord Scouting</a:t>
            </a:r>
            <a:endParaRPr lang="en-CA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3254" y="1380067"/>
            <a:ext cx="9902826" cy="1087165"/>
          </a:xfrm>
        </p:spPr>
        <p:txBody>
          <a:bodyPr>
            <a:normAutofit/>
          </a:bodyPr>
          <a:lstStyle/>
          <a:p>
            <a:r>
              <a:rPr lang="en-CA" dirty="0" smtClean="0"/>
              <a:t>Traditional </a:t>
            </a:r>
            <a:r>
              <a:rPr lang="en-CA" dirty="0" err="1" smtClean="0"/>
              <a:t>UAlbertaBot</a:t>
            </a:r>
            <a:r>
              <a:rPr lang="en-CA" dirty="0" smtClean="0"/>
              <a:t> scouting is done using workers which is not effective when playing </a:t>
            </a:r>
            <a:r>
              <a:rPr lang="en-CA" dirty="0" err="1" smtClean="0"/>
              <a:t>Zerg</a:t>
            </a:r>
            <a:r>
              <a:rPr lang="en-CA" dirty="0" smtClean="0"/>
              <a:t> as workers are morphed into buildings.</a:t>
            </a:r>
          </a:p>
        </p:txBody>
      </p:sp>
      <p:pic>
        <p:nvPicPr>
          <p:cNvPr id="4" name="ScreenCapture_2014-12-01 12.26.10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3092" y="2581744"/>
            <a:ext cx="5186793" cy="397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416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36"/>
    </mc:Choice>
    <mc:Fallback>
      <p:transition spd="slow" advTm="16836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363" objId="4"/>
        <p14:stopEvt time="16836" objId="4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9005" y="428368"/>
            <a:ext cx="2381680" cy="963827"/>
          </a:xfrm>
        </p:spPr>
        <p:txBody>
          <a:bodyPr/>
          <a:lstStyle/>
          <a:p>
            <a:r>
              <a:rPr lang="en-CA" u="sng" dirty="0" smtClean="0"/>
              <a:t>Lings Ho!</a:t>
            </a:r>
            <a:endParaRPr lang="en-CA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838" y="1589903"/>
            <a:ext cx="10652470" cy="1145059"/>
          </a:xfrm>
        </p:spPr>
        <p:txBody>
          <a:bodyPr>
            <a:normAutofit fontScale="85000" lnSpcReduction="20000"/>
          </a:bodyPr>
          <a:lstStyle/>
          <a:p>
            <a:r>
              <a:rPr lang="en-CA" dirty="0" smtClean="0"/>
              <a:t>This was implemented to take advantage of </a:t>
            </a:r>
            <a:r>
              <a:rPr lang="en-CA" dirty="0" err="1"/>
              <a:t>Z</a:t>
            </a:r>
            <a:r>
              <a:rPr lang="en-CA" dirty="0" err="1" smtClean="0"/>
              <a:t>ergling’s</a:t>
            </a:r>
            <a:r>
              <a:rPr lang="en-CA" dirty="0" smtClean="0"/>
              <a:t> cheap and quick creation. </a:t>
            </a:r>
          </a:p>
          <a:p>
            <a:r>
              <a:rPr lang="en-CA" dirty="0" smtClean="0"/>
              <a:t>The idea is </a:t>
            </a:r>
            <a:r>
              <a:rPr lang="en-CA" dirty="0" smtClean="0"/>
              <a:t>that </a:t>
            </a:r>
            <a:r>
              <a:rPr lang="en-CA" dirty="0" err="1" smtClean="0"/>
              <a:t>Zerglings</a:t>
            </a:r>
            <a:r>
              <a:rPr lang="en-CA" dirty="0" smtClean="0"/>
              <a:t> are is </a:t>
            </a:r>
            <a:r>
              <a:rPr lang="en-CA" dirty="0" smtClean="0"/>
              <a:t>expendable and a squad shouldn’t retreat until it has faced heavy losses in order to do as much damage to the enemy as possible </a:t>
            </a:r>
            <a:endParaRPr lang="en-CA" dirty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ScreenCapture_2014-11-27 6.21.22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4033" y="2812116"/>
            <a:ext cx="4283118" cy="387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121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3"/>
    </mc:Choice>
    <mc:Fallback>
      <p:transition spd="slow" advTm="3653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40833" y="362465"/>
            <a:ext cx="3787345" cy="856735"/>
          </a:xfrm>
        </p:spPr>
        <p:txBody>
          <a:bodyPr>
            <a:normAutofit fontScale="90000"/>
          </a:bodyPr>
          <a:lstStyle/>
          <a:p>
            <a:r>
              <a:rPr lang="en-CA" u="sng" dirty="0" smtClean="0"/>
              <a:t>Sunken Colonies</a:t>
            </a:r>
            <a:endParaRPr lang="en-CA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219200"/>
            <a:ext cx="9976022" cy="1415716"/>
          </a:xfrm>
        </p:spPr>
        <p:txBody>
          <a:bodyPr>
            <a:normAutofit fontScale="92500" lnSpcReduction="10000"/>
          </a:bodyPr>
          <a:lstStyle/>
          <a:p>
            <a:r>
              <a:rPr lang="en-CA" dirty="0" smtClean="0"/>
              <a:t>Sunken colonies are the most useful early game </a:t>
            </a:r>
            <a:r>
              <a:rPr lang="en-CA" dirty="0" err="1" smtClean="0"/>
              <a:t>Zerg</a:t>
            </a:r>
            <a:r>
              <a:rPr lang="en-CA" dirty="0" smtClean="0"/>
              <a:t> ground defense so we use them as our primary defensive structure</a:t>
            </a:r>
          </a:p>
          <a:p>
            <a:r>
              <a:rPr lang="en-CA" dirty="0" smtClean="0"/>
              <a:t>The ones shown here, however, are about </a:t>
            </a:r>
            <a:r>
              <a:rPr lang="en-CA" dirty="0" smtClean="0"/>
              <a:t>to </a:t>
            </a:r>
            <a:r>
              <a:rPr lang="en-CA" dirty="0" smtClean="0"/>
              <a:t>be destroyed by Zealots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026" name="Picture 2" descr="http://www.battlereports.com/users/PsyReav/luck/na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669" y="2770731"/>
            <a:ext cx="7135575" cy="3319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9662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1"/>
    </mc:Choice>
    <mc:Fallback>
      <p:transition spd="slow" advTm="1581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u="sng" dirty="0" smtClean="0"/>
              <a:t>Results</a:t>
            </a:r>
            <a:endParaRPr lang="en-CA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8504" y="1615172"/>
            <a:ext cx="9905999" cy="4328428"/>
          </a:xfrm>
        </p:spPr>
        <p:txBody>
          <a:bodyPr>
            <a:normAutofit fontScale="92500" lnSpcReduction="10000"/>
          </a:bodyPr>
          <a:lstStyle/>
          <a:p>
            <a:r>
              <a:rPr lang="en-CA" dirty="0" err="1" smtClean="0"/>
              <a:t>Zergling</a:t>
            </a:r>
            <a:r>
              <a:rPr lang="en-CA" dirty="0" smtClean="0"/>
              <a:t> Rush is an extremely effective strategy.</a:t>
            </a:r>
          </a:p>
          <a:p>
            <a:r>
              <a:rPr lang="en-CA" dirty="0" smtClean="0"/>
              <a:t>It works best against bots/players that are more interested in late-game strategy and economy building. </a:t>
            </a:r>
          </a:p>
          <a:p>
            <a:r>
              <a:rPr lang="en-CA" dirty="0" smtClean="0"/>
              <a:t>It also is particularly more effective on the two person maps then the three or four person maps</a:t>
            </a:r>
          </a:p>
          <a:p>
            <a:r>
              <a:rPr lang="en-CA" dirty="0" smtClean="0"/>
              <a:t>It works well on </a:t>
            </a:r>
            <a:r>
              <a:rPr lang="en-CA" dirty="0" err="1" smtClean="0"/>
              <a:t>Protoss</a:t>
            </a:r>
            <a:r>
              <a:rPr lang="en-CA" dirty="0" smtClean="0"/>
              <a:t> and </a:t>
            </a:r>
            <a:r>
              <a:rPr lang="en-CA" dirty="0" err="1" smtClean="0"/>
              <a:t>Terran</a:t>
            </a:r>
            <a:r>
              <a:rPr lang="en-CA" dirty="0" smtClean="0"/>
              <a:t> because it takes them much longer to get out this many combat units</a:t>
            </a:r>
            <a:r>
              <a:rPr lang="en-CA" dirty="0" smtClean="0"/>
              <a:t>.</a:t>
            </a:r>
          </a:p>
          <a:p>
            <a:r>
              <a:rPr lang="en-CA" dirty="0" smtClean="0"/>
              <a:t>These results were gained by running our bot against the 2014 AIIDE bots </a:t>
            </a:r>
            <a:r>
              <a:rPr lang="en-CA" dirty="0" smtClean="0"/>
              <a:t>we had a fairly good win rate against most of the bots though the strategy still wasn’t good against </a:t>
            </a:r>
            <a:r>
              <a:rPr lang="en-CA" dirty="0" err="1" smtClean="0"/>
              <a:t>Ximp</a:t>
            </a:r>
            <a:r>
              <a:rPr lang="en-CA" dirty="0" smtClean="0"/>
              <a:t>, </a:t>
            </a:r>
            <a:r>
              <a:rPr lang="en-CA" dirty="0" err="1" smtClean="0"/>
              <a:t>IceBot</a:t>
            </a:r>
            <a:r>
              <a:rPr lang="en-CA" dirty="0" smtClean="0"/>
              <a:t> and </a:t>
            </a:r>
            <a:r>
              <a:rPr lang="en-CA" dirty="0" err="1" smtClean="0"/>
              <a:t>UAlbertaBot</a:t>
            </a:r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2491043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2"/>
    </mc:Choice>
    <mc:Fallback>
      <p:transition spd="slow" advTm="1252"/>
    </mc:Fallback>
  </mc:AlternateContent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467</TotalTime>
  <Words>584</Words>
  <Application>Microsoft Office PowerPoint</Application>
  <PresentationFormat>Widescreen</PresentationFormat>
  <Paragraphs>52</Paragraphs>
  <Slides>17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Trebuchet MS</vt:lpstr>
      <vt:lpstr>Tw Cen MT</vt:lpstr>
      <vt:lpstr>Wingdings 2</vt:lpstr>
      <vt:lpstr>HDOfficeLightV0</vt:lpstr>
      <vt:lpstr>Circuit</vt:lpstr>
      <vt:lpstr>Leroy Jenkins Bot</vt:lpstr>
      <vt:lpstr>Zerg-Rush Strategy</vt:lpstr>
      <vt:lpstr>PowerPoint Presentation</vt:lpstr>
      <vt:lpstr> Why it works?</vt:lpstr>
      <vt:lpstr>Storm The Base </vt:lpstr>
      <vt:lpstr>Overlord Scouting</vt:lpstr>
      <vt:lpstr>Lings Ho!</vt:lpstr>
      <vt:lpstr>Sunken Colonies</vt:lpstr>
      <vt:lpstr>Results</vt:lpstr>
      <vt:lpstr>Overpool Strategy</vt:lpstr>
      <vt:lpstr> Why it works?</vt:lpstr>
      <vt:lpstr>Results </vt:lpstr>
      <vt:lpstr>Build Order Search Fix</vt:lpstr>
      <vt:lpstr>Future Work 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Leroy Jenkins Bot</dc:title>
  <dc:creator>Lexie</dc:creator>
  <cp:lastModifiedBy>lexie bartlett</cp:lastModifiedBy>
  <cp:revision>24</cp:revision>
  <dcterms:created xsi:type="dcterms:W3CDTF">2014-11-26T03:26:30Z</dcterms:created>
  <dcterms:modified xsi:type="dcterms:W3CDTF">2014-12-01T23:06:56Z</dcterms:modified>
</cp:coreProperties>
</file>

<file path=docProps/thumbnail.jpeg>
</file>